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029" autoAdjust="0"/>
  </p:normalViewPr>
  <p:slideViewPr>
    <p:cSldViewPr snapToGrid="0">
      <p:cViewPr>
        <p:scale>
          <a:sx n="66" d="100"/>
          <a:sy n="66" d="100"/>
        </p:scale>
        <p:origin x="229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13CB8-FE4A-468A-BC1E-9AB14609FF70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EECDD-F0D5-4ED8-A715-C83D044A7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37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kumimoji="1" sz="7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248C7-B979-0696-9DFD-C73DD6266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58B0F07-83D8-B951-8BE3-7273431DFE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211388" y="1239838"/>
            <a:ext cx="2370137" cy="3351212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95DC241-816E-9809-EF0F-B4D58D100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8C0370-07F4-E7B0-6690-2A4FA0431A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B066A-8C84-4DC6-8BEC-D220F3BCADA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53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36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9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96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38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92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7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86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9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56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6CA43-A5E5-46F8-BAE6-085C1DC6362A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9DDD9-D60E-4D43-A6CB-91B4C6318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6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0E82C-3574-A8AA-6446-2C9928C46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90119-5216-3BDB-92D6-07F7CD9A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44" y="-77501"/>
            <a:ext cx="7569835" cy="935371"/>
          </a:xfrm>
        </p:spPr>
        <p:txBody>
          <a:bodyPr>
            <a:normAutofit fontScale="90000"/>
          </a:bodyPr>
          <a:lstStyle/>
          <a:p>
            <a:r>
              <a:rPr lang="ja-JP" altLang="en-US" sz="40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①曲がるときの合図のタイミング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2F7B539-0FDD-96BD-47CF-64353BBF23D6}"/>
              </a:ext>
            </a:extLst>
          </p:cNvPr>
          <p:cNvSpPr txBox="1"/>
          <p:nvPr/>
        </p:nvSpPr>
        <p:spPr>
          <a:xfrm>
            <a:off x="3786499" y="2329491"/>
            <a:ext cx="3422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合図を出す</a:t>
            </a:r>
            <a:endParaRPr lang="en-US" altLang="ja-JP" sz="3600" dirty="0">
              <a:latin typeface="07ラノベPOP" panose="02000800000000000000" pitchFamily="50" charset="-128"/>
              <a:ea typeface="07ラノベPOP" panose="02000800000000000000" pitchFamily="50" charset="-128"/>
            </a:endParaRPr>
          </a:p>
          <a:p>
            <a:r>
              <a:rPr lang="ja-JP" altLang="en-US" sz="3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タイミングは</a:t>
            </a:r>
            <a:endParaRPr lang="en-US" altLang="ja-JP" sz="3600" dirty="0">
              <a:latin typeface="07ラノベPOP" panose="02000800000000000000" pitchFamily="50" charset="-128"/>
              <a:ea typeface="07ラノベPOP" panose="02000800000000000000" pitchFamily="50" charset="-128"/>
            </a:endParaRPr>
          </a:p>
          <a:p>
            <a:r>
              <a:rPr lang="ja-JP" altLang="en-US" sz="3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曲がる場所から</a:t>
            </a:r>
            <a:endParaRPr lang="en-US" altLang="ja-JP" sz="3600" dirty="0">
              <a:latin typeface="07ラノベPOP" panose="02000800000000000000" pitchFamily="50" charset="-128"/>
              <a:ea typeface="07ラノベPOP" panose="02000800000000000000" pitchFamily="50" charset="-128"/>
            </a:endParaRPr>
          </a:p>
          <a:p>
            <a:r>
              <a:rPr lang="en-US" altLang="ja-JP" sz="3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30m</a:t>
            </a:r>
            <a:r>
              <a:rPr lang="ja-JP" altLang="en-US" sz="3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前です。</a:t>
            </a:r>
            <a:endParaRPr lang="en-US" altLang="ja-JP" sz="3600" dirty="0">
              <a:latin typeface="07ラノベPOP" panose="02000800000000000000" pitchFamily="50" charset="-128"/>
              <a:ea typeface="07ラノベPOP" panose="020008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6908B8-4ADA-C493-3AF6-0C64DF1DD33A}"/>
              </a:ext>
            </a:extLst>
          </p:cNvPr>
          <p:cNvSpPr/>
          <p:nvPr/>
        </p:nvSpPr>
        <p:spPr>
          <a:xfrm>
            <a:off x="1523483" y="1724107"/>
            <a:ext cx="2057552" cy="875795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0CD187-5E7F-5691-032E-A30707FA5EE0}"/>
              </a:ext>
            </a:extLst>
          </p:cNvPr>
          <p:cNvSpPr/>
          <p:nvPr/>
        </p:nvSpPr>
        <p:spPr>
          <a:xfrm rot="5400000">
            <a:off x="3061395" y="-1921573"/>
            <a:ext cx="1421572" cy="68421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F729B88F-A390-D92D-1A96-0275B091E3C4}"/>
              </a:ext>
            </a:extLst>
          </p:cNvPr>
          <p:cNvCxnSpPr>
            <a:cxnSpLocks/>
            <a:stCxn id="7" idx="2"/>
            <a:endCxn id="7" idx="0"/>
          </p:cNvCxnSpPr>
          <p:nvPr/>
        </p:nvCxnSpPr>
        <p:spPr>
          <a:xfrm flipV="1">
            <a:off x="351086" y="1499522"/>
            <a:ext cx="6842191" cy="1"/>
          </a:xfrm>
          <a:prstGeom prst="line">
            <a:avLst/>
          </a:prstGeom>
          <a:ln w="412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図 20">
            <a:extLst>
              <a:ext uri="{FF2B5EF4-FFF2-40B4-BE49-F238E27FC236}">
                <a16:creationId xmlns:a16="http://schemas.microsoft.com/office/drawing/2014/main" id="{E9655A11-95FE-241A-EC41-FFD098E4C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55863" y="5899323"/>
            <a:ext cx="1360672" cy="1360672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187D0AD-7513-0A37-6FAD-8C8E4285C734}"/>
              </a:ext>
            </a:extLst>
          </p:cNvPr>
          <p:cNvSpPr txBox="1"/>
          <p:nvPr/>
        </p:nvSpPr>
        <p:spPr>
          <a:xfrm>
            <a:off x="50114" y="372406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約３０ｍ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6223B087-D14A-24C4-73BD-C4A9EA1C94C5}"/>
              </a:ext>
            </a:extLst>
          </p:cNvPr>
          <p:cNvCxnSpPr/>
          <p:nvPr/>
        </p:nvCxnSpPr>
        <p:spPr>
          <a:xfrm>
            <a:off x="1096395" y="5302422"/>
            <a:ext cx="42708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2199B6E-32F4-0283-3BA7-2FAD7378239F}"/>
              </a:ext>
            </a:extLst>
          </p:cNvPr>
          <p:cNvCxnSpPr/>
          <p:nvPr/>
        </p:nvCxnSpPr>
        <p:spPr>
          <a:xfrm>
            <a:off x="1119816" y="2331801"/>
            <a:ext cx="42708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E846331-30FC-A4B4-3F8B-EC1DB18E0A26}"/>
              </a:ext>
            </a:extLst>
          </p:cNvPr>
          <p:cNvCxnSpPr>
            <a:cxnSpLocks/>
          </p:cNvCxnSpPr>
          <p:nvPr/>
        </p:nvCxnSpPr>
        <p:spPr>
          <a:xfrm>
            <a:off x="1333360" y="2331801"/>
            <a:ext cx="0" cy="297062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爆発: 8 pt 18">
            <a:extLst>
              <a:ext uri="{FF2B5EF4-FFF2-40B4-BE49-F238E27FC236}">
                <a16:creationId xmlns:a16="http://schemas.microsoft.com/office/drawing/2014/main" id="{DCB6279B-D407-AF0F-5CA6-045D3604EB06}"/>
              </a:ext>
            </a:extLst>
          </p:cNvPr>
          <p:cNvSpPr/>
          <p:nvPr/>
        </p:nvSpPr>
        <p:spPr>
          <a:xfrm>
            <a:off x="2155494" y="5969955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22" name="爆発: 8 pt 21">
            <a:extLst>
              <a:ext uri="{FF2B5EF4-FFF2-40B4-BE49-F238E27FC236}">
                <a16:creationId xmlns:a16="http://schemas.microsoft.com/office/drawing/2014/main" id="{B9E70F93-0A85-29E1-7EEC-5ABA259D55D9}"/>
              </a:ext>
            </a:extLst>
          </p:cNvPr>
          <p:cNvSpPr/>
          <p:nvPr/>
        </p:nvSpPr>
        <p:spPr>
          <a:xfrm>
            <a:off x="2109342" y="6918276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FCA4FFF-2DDD-AB45-ED55-A70A99873F40}"/>
              </a:ext>
            </a:extLst>
          </p:cNvPr>
          <p:cNvCxnSpPr>
            <a:cxnSpLocks/>
            <a:stCxn id="29" idx="3"/>
          </p:cNvCxnSpPr>
          <p:nvPr/>
        </p:nvCxnSpPr>
        <p:spPr>
          <a:xfrm flipH="1">
            <a:off x="3110030" y="3579794"/>
            <a:ext cx="4615" cy="170899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C9AF2726-9AA4-93A3-0384-F6640BB47380}"/>
              </a:ext>
            </a:extLst>
          </p:cNvPr>
          <p:cNvCxnSpPr>
            <a:cxnSpLocks/>
          </p:cNvCxnSpPr>
          <p:nvPr/>
        </p:nvCxnSpPr>
        <p:spPr>
          <a:xfrm>
            <a:off x="1987286" y="5288793"/>
            <a:ext cx="548913" cy="60120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F6097671-63BB-A2B5-3AE8-E987894BD70C}"/>
              </a:ext>
            </a:extLst>
          </p:cNvPr>
          <p:cNvCxnSpPr>
            <a:cxnSpLocks/>
          </p:cNvCxnSpPr>
          <p:nvPr/>
        </p:nvCxnSpPr>
        <p:spPr>
          <a:xfrm flipH="1">
            <a:off x="2536201" y="5288793"/>
            <a:ext cx="573829" cy="60120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爆発: 8 pt 34">
            <a:extLst>
              <a:ext uri="{FF2B5EF4-FFF2-40B4-BE49-F238E27FC236}">
                <a16:creationId xmlns:a16="http://schemas.microsoft.com/office/drawing/2014/main" id="{F56F97F6-DFC1-2C94-5EB2-4E4363796963}"/>
              </a:ext>
            </a:extLst>
          </p:cNvPr>
          <p:cNvSpPr/>
          <p:nvPr/>
        </p:nvSpPr>
        <p:spPr>
          <a:xfrm>
            <a:off x="2606135" y="6918276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36" name="爆発: 8 pt 35">
            <a:extLst>
              <a:ext uri="{FF2B5EF4-FFF2-40B4-BE49-F238E27FC236}">
                <a16:creationId xmlns:a16="http://schemas.microsoft.com/office/drawing/2014/main" id="{05CC62E5-EF9A-DAF0-8B06-74DEDD09DBB1}"/>
              </a:ext>
            </a:extLst>
          </p:cNvPr>
          <p:cNvSpPr/>
          <p:nvPr/>
        </p:nvSpPr>
        <p:spPr>
          <a:xfrm>
            <a:off x="2606135" y="5983979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780A65E-0210-E23C-FF38-CD9215F622E0}"/>
              </a:ext>
            </a:extLst>
          </p:cNvPr>
          <p:cNvSpPr txBox="1"/>
          <p:nvPr/>
        </p:nvSpPr>
        <p:spPr>
          <a:xfrm>
            <a:off x="482468" y="7816475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/>
              <a:t>3</a:t>
            </a:r>
            <a:r>
              <a:rPr lang="ja-JP" altLang="en-US" sz="2000" b="1" dirty="0"/>
              <a:t>秒前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138616A1-9C04-9F5F-B202-5518BE56EE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33360" y="2227935"/>
            <a:ext cx="1360672" cy="136067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76190E46-06AF-5431-CEED-6C179152A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34309" y="2219122"/>
            <a:ext cx="1360672" cy="1360672"/>
          </a:xfrm>
          <a:prstGeom prst="rect">
            <a:avLst/>
          </a:prstGeom>
        </p:spPr>
      </p:pic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352246B2-6674-917E-EB6E-139E6357617D}"/>
              </a:ext>
            </a:extLst>
          </p:cNvPr>
          <p:cNvCxnSpPr>
            <a:cxnSpLocks/>
          </p:cNvCxnSpPr>
          <p:nvPr/>
        </p:nvCxnSpPr>
        <p:spPr>
          <a:xfrm flipH="1">
            <a:off x="2013696" y="3628150"/>
            <a:ext cx="4615" cy="170899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爆発: 8 pt 33">
            <a:extLst>
              <a:ext uri="{FF2B5EF4-FFF2-40B4-BE49-F238E27FC236}">
                <a16:creationId xmlns:a16="http://schemas.microsoft.com/office/drawing/2014/main" id="{13A8751D-9759-D8D3-0E43-C9001BEA8C03}"/>
              </a:ext>
            </a:extLst>
          </p:cNvPr>
          <p:cNvSpPr/>
          <p:nvPr/>
        </p:nvSpPr>
        <p:spPr>
          <a:xfrm>
            <a:off x="1615941" y="3313533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37" name="爆発: 8 pt 36">
            <a:extLst>
              <a:ext uri="{FF2B5EF4-FFF2-40B4-BE49-F238E27FC236}">
                <a16:creationId xmlns:a16="http://schemas.microsoft.com/office/drawing/2014/main" id="{3E6FF470-F1A8-54FD-DDC1-4C2C9CE84F4C}"/>
              </a:ext>
            </a:extLst>
          </p:cNvPr>
          <p:cNvSpPr/>
          <p:nvPr/>
        </p:nvSpPr>
        <p:spPr>
          <a:xfrm>
            <a:off x="1649618" y="2278662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38" name="爆発: 8 pt 37">
            <a:extLst>
              <a:ext uri="{FF2B5EF4-FFF2-40B4-BE49-F238E27FC236}">
                <a16:creationId xmlns:a16="http://schemas.microsoft.com/office/drawing/2014/main" id="{170837CC-B6E8-FC5B-3763-9B61B309B946}"/>
              </a:ext>
            </a:extLst>
          </p:cNvPr>
          <p:cNvSpPr/>
          <p:nvPr/>
        </p:nvSpPr>
        <p:spPr>
          <a:xfrm>
            <a:off x="3230808" y="3217392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39" name="爆発: 8 pt 38">
            <a:extLst>
              <a:ext uri="{FF2B5EF4-FFF2-40B4-BE49-F238E27FC236}">
                <a16:creationId xmlns:a16="http://schemas.microsoft.com/office/drawing/2014/main" id="{F1A90BA1-2800-FF21-4513-AF3469474E74}"/>
              </a:ext>
            </a:extLst>
          </p:cNvPr>
          <p:cNvSpPr/>
          <p:nvPr/>
        </p:nvSpPr>
        <p:spPr>
          <a:xfrm>
            <a:off x="3230808" y="2284570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DC7B5152-B843-12F1-CCD4-57D099FBA365}"/>
              </a:ext>
            </a:extLst>
          </p:cNvPr>
          <p:cNvCxnSpPr>
            <a:cxnSpLocks/>
          </p:cNvCxnSpPr>
          <p:nvPr/>
        </p:nvCxnSpPr>
        <p:spPr>
          <a:xfrm flipH="1">
            <a:off x="2533891" y="7162031"/>
            <a:ext cx="4615" cy="170899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図 40">
            <a:extLst>
              <a:ext uri="{FF2B5EF4-FFF2-40B4-BE49-F238E27FC236}">
                <a16:creationId xmlns:a16="http://schemas.microsoft.com/office/drawing/2014/main" id="{83BF0C94-8BBE-9407-B1DD-69123830EE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55863" y="8825363"/>
            <a:ext cx="1360672" cy="1360672"/>
          </a:xfrm>
          <a:prstGeom prst="rect">
            <a:avLst/>
          </a:prstGeom>
        </p:spPr>
      </p:pic>
      <p:sp>
        <p:nvSpPr>
          <p:cNvPr id="42" name="爆発: 8 pt 41">
            <a:extLst>
              <a:ext uri="{FF2B5EF4-FFF2-40B4-BE49-F238E27FC236}">
                <a16:creationId xmlns:a16="http://schemas.microsoft.com/office/drawing/2014/main" id="{71D071B4-ED40-3843-4B53-C059D2875EBF}"/>
              </a:ext>
            </a:extLst>
          </p:cNvPr>
          <p:cNvSpPr/>
          <p:nvPr/>
        </p:nvSpPr>
        <p:spPr>
          <a:xfrm>
            <a:off x="2134662" y="9842665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43" name="爆発: 8 pt 42">
            <a:extLst>
              <a:ext uri="{FF2B5EF4-FFF2-40B4-BE49-F238E27FC236}">
                <a16:creationId xmlns:a16="http://schemas.microsoft.com/office/drawing/2014/main" id="{04F7340E-3549-881A-0FBC-FF644DE1296E}"/>
              </a:ext>
            </a:extLst>
          </p:cNvPr>
          <p:cNvSpPr/>
          <p:nvPr/>
        </p:nvSpPr>
        <p:spPr>
          <a:xfrm>
            <a:off x="2641249" y="9842665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44" name="爆発: 8 pt 43">
            <a:extLst>
              <a:ext uri="{FF2B5EF4-FFF2-40B4-BE49-F238E27FC236}">
                <a16:creationId xmlns:a16="http://schemas.microsoft.com/office/drawing/2014/main" id="{56BE92A2-CB7F-2E7A-E99B-8516E8460B58}"/>
              </a:ext>
            </a:extLst>
          </p:cNvPr>
          <p:cNvSpPr/>
          <p:nvPr/>
        </p:nvSpPr>
        <p:spPr>
          <a:xfrm>
            <a:off x="2577407" y="8869140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45" name="爆発: 8 pt 44">
            <a:extLst>
              <a:ext uri="{FF2B5EF4-FFF2-40B4-BE49-F238E27FC236}">
                <a16:creationId xmlns:a16="http://schemas.microsoft.com/office/drawing/2014/main" id="{0A697557-A793-5F52-4060-7712ED1917D7}"/>
              </a:ext>
            </a:extLst>
          </p:cNvPr>
          <p:cNvSpPr/>
          <p:nvPr/>
        </p:nvSpPr>
        <p:spPr>
          <a:xfrm>
            <a:off x="2166019" y="8871030"/>
            <a:ext cx="304800" cy="266261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B4537FF-85D1-F288-0829-9E55EE895923}"/>
              </a:ext>
            </a:extLst>
          </p:cNvPr>
          <p:cNvSpPr txBox="1"/>
          <p:nvPr/>
        </p:nvSpPr>
        <p:spPr>
          <a:xfrm>
            <a:off x="3554313" y="6918276"/>
            <a:ext cx="39636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07ラノベPOP" panose="02000800000000000000" pitchFamily="50" charset="-128"/>
                <a:ea typeface="07ラノベPOP" panose="02000800000000000000" pitchFamily="50" charset="-128"/>
              </a:rPr>
              <a:t>合図を出すタイミングは、進路変更を行う約３秒前です。</a:t>
            </a:r>
            <a:endParaRPr lang="en-US" altLang="ja-JP" sz="3600" dirty="0">
              <a:latin typeface="07ラノベPOP" panose="02000800000000000000" pitchFamily="50" charset="-128"/>
              <a:ea typeface="07ラノベPOP" panose="020008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254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1737</TotalTime>
  <Words>38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07ラノベPOP</vt:lpstr>
      <vt:lpstr>游ゴシック</vt:lpstr>
      <vt:lpstr>Arial</vt:lpstr>
      <vt:lpstr>Calibri</vt:lpstr>
      <vt:lpstr>Calibri Light</vt:lpstr>
      <vt:lpstr>Office テーマ</vt:lpstr>
      <vt:lpstr>①曲がるときの合図のタイミング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anzenkenkyuzyo@outlook.jp</dc:creator>
  <cp:lastModifiedBy>anzenkenkyuzyo@outlook.jp</cp:lastModifiedBy>
  <cp:revision>6</cp:revision>
  <dcterms:created xsi:type="dcterms:W3CDTF">2025-03-09T04:14:16Z</dcterms:created>
  <dcterms:modified xsi:type="dcterms:W3CDTF">2025-04-02T08:15:21Z</dcterms:modified>
</cp:coreProperties>
</file>